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7" r:id="rId6"/>
    <p:sldId id="259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 varScale="1">
        <p:scale>
          <a:sx n="80" d="100"/>
          <a:sy n="80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McKinley" userId="fc26d78fd61fb493" providerId="LiveId" clId="{1B672A52-6000-4F81-AC11-3BF827F5E56D}"/>
    <pc:docChg chg="undo custSel addSld delSld modSld sldOrd modMainMaster">
      <pc:chgData name="Scott McKinley" userId="fc26d78fd61fb493" providerId="LiveId" clId="{1B672A52-6000-4F81-AC11-3BF827F5E56D}" dt="2018-03-31T05:47:34.870" v="1938" actId="1076"/>
      <pc:docMkLst>
        <pc:docMk/>
      </pc:docMkLst>
      <pc:sldChg chg="addSp delSp modSp">
        <pc:chgData name="Scott McKinley" userId="fc26d78fd61fb493" providerId="LiveId" clId="{1B672A52-6000-4F81-AC11-3BF827F5E56D}" dt="2018-03-31T03:09:10.841" v="289" actId="1076"/>
        <pc:sldMkLst>
          <pc:docMk/>
          <pc:sldMk cId="913461871" sldId="256"/>
        </pc:sldMkLst>
        <pc:spChg chg="mod">
          <ac:chgData name="Scott McKinley" userId="fc26d78fd61fb493" providerId="LiveId" clId="{1B672A52-6000-4F81-AC11-3BF827F5E56D}" dt="2018-03-31T02:58:32.540" v="120" actId="1076"/>
          <ac:spMkLst>
            <pc:docMk/>
            <pc:sldMk cId="913461871" sldId="256"/>
            <ac:spMk id="2" creationId="{DCE357E9-2561-4289-8F49-BA8679C0C40A}"/>
          </ac:spMkLst>
        </pc:spChg>
        <pc:spChg chg="mod">
          <ac:chgData name="Scott McKinley" userId="fc26d78fd61fb493" providerId="LiveId" clId="{1B672A52-6000-4F81-AC11-3BF827F5E56D}" dt="2018-03-31T03:02:49.047" v="265" actId="20577"/>
          <ac:spMkLst>
            <pc:docMk/>
            <pc:sldMk cId="913461871" sldId="256"/>
            <ac:spMk id="3" creationId="{BEF455C1-6643-4489-9F73-C7EDD571E09F}"/>
          </ac:spMkLst>
        </pc:spChg>
        <pc:picChg chg="add del mod">
          <ac:chgData name="Scott McKinley" userId="fc26d78fd61fb493" providerId="LiveId" clId="{1B672A52-6000-4F81-AC11-3BF827F5E56D}" dt="2018-03-31T03:08:07.414" v="270" actId="478"/>
          <ac:picMkLst>
            <pc:docMk/>
            <pc:sldMk cId="913461871" sldId="256"/>
            <ac:picMk id="5" creationId="{DC471C3C-272C-40C5-8C85-77C7B0F83B20}"/>
          </ac:picMkLst>
        </pc:picChg>
        <pc:picChg chg="add mod">
          <ac:chgData name="Scott McKinley" userId="fc26d78fd61fb493" providerId="LiveId" clId="{1B672A52-6000-4F81-AC11-3BF827F5E56D}" dt="2018-03-31T03:08:24.687" v="278" actId="1076"/>
          <ac:picMkLst>
            <pc:docMk/>
            <pc:sldMk cId="913461871" sldId="256"/>
            <ac:picMk id="7" creationId="{DCFB0B02-EF6A-4315-B54B-CBDFA93E877C}"/>
          </ac:picMkLst>
        </pc:picChg>
        <pc:picChg chg="add mod">
          <ac:chgData name="Scott McKinley" userId="fc26d78fd61fb493" providerId="LiveId" clId="{1B672A52-6000-4F81-AC11-3BF827F5E56D}" dt="2018-03-31T03:08:28.902" v="280" actId="1076"/>
          <ac:picMkLst>
            <pc:docMk/>
            <pc:sldMk cId="913461871" sldId="256"/>
            <ac:picMk id="9" creationId="{65AE2721-7DB6-4AB1-BE57-10D63C2EABA4}"/>
          </ac:picMkLst>
        </pc:picChg>
        <pc:picChg chg="add mod">
          <ac:chgData name="Scott McKinley" userId="fc26d78fd61fb493" providerId="LiveId" clId="{1B672A52-6000-4F81-AC11-3BF827F5E56D}" dt="2018-03-31T03:09:10.841" v="289" actId="1076"/>
          <ac:picMkLst>
            <pc:docMk/>
            <pc:sldMk cId="913461871" sldId="256"/>
            <ac:picMk id="11" creationId="{99D04D67-DB7B-4A6A-ABB9-22AFC6A187D4}"/>
          </ac:picMkLst>
        </pc:picChg>
      </pc:sldChg>
      <pc:sldChg chg="delSp modSp add">
        <pc:chgData name="Scott McKinley" userId="fc26d78fd61fb493" providerId="LiveId" clId="{1B672A52-6000-4F81-AC11-3BF827F5E56D}" dt="2018-03-31T03:57:35.498" v="1353" actId="20577"/>
        <pc:sldMkLst>
          <pc:docMk/>
          <pc:sldMk cId="2411844088" sldId="257"/>
        </pc:sldMkLst>
        <pc:spChg chg="mod">
          <ac:chgData name="Scott McKinley" userId="fc26d78fd61fb493" providerId="LiveId" clId="{1B672A52-6000-4F81-AC11-3BF827F5E56D}" dt="2018-03-31T03:34:45.750" v="569" actId="1076"/>
          <ac:spMkLst>
            <pc:docMk/>
            <pc:sldMk cId="2411844088" sldId="257"/>
            <ac:spMk id="2" creationId="{DCE357E9-2561-4289-8F49-BA8679C0C40A}"/>
          </ac:spMkLst>
        </pc:spChg>
        <pc:spChg chg="mod">
          <ac:chgData name="Scott McKinley" userId="fc26d78fd61fb493" providerId="LiveId" clId="{1B672A52-6000-4F81-AC11-3BF827F5E56D}" dt="2018-03-31T03:57:35.498" v="1353" actId="20577"/>
          <ac:spMkLst>
            <pc:docMk/>
            <pc:sldMk cId="2411844088" sldId="257"/>
            <ac:spMk id="3" creationId="{BEF455C1-6643-4489-9F73-C7EDD571E09F}"/>
          </ac:spMkLst>
        </pc:spChg>
        <pc:picChg chg="del">
          <ac:chgData name="Scott McKinley" userId="fc26d78fd61fb493" providerId="LiveId" clId="{1B672A52-6000-4F81-AC11-3BF827F5E56D}" dt="2018-03-31T03:09:21.825" v="292" actId="478"/>
          <ac:picMkLst>
            <pc:docMk/>
            <pc:sldMk cId="2411844088" sldId="257"/>
            <ac:picMk id="7" creationId="{DCFB0B02-EF6A-4315-B54B-CBDFA93E877C}"/>
          </ac:picMkLst>
        </pc:picChg>
        <pc:picChg chg="del">
          <ac:chgData name="Scott McKinley" userId="fc26d78fd61fb493" providerId="LiveId" clId="{1B672A52-6000-4F81-AC11-3BF827F5E56D}" dt="2018-03-31T03:09:21.434" v="291" actId="478"/>
          <ac:picMkLst>
            <pc:docMk/>
            <pc:sldMk cId="2411844088" sldId="257"/>
            <ac:picMk id="9" creationId="{65AE2721-7DB6-4AB1-BE57-10D63C2EABA4}"/>
          </ac:picMkLst>
        </pc:picChg>
      </pc:sldChg>
      <pc:sldChg chg="addSp delSp modSp add ord">
        <pc:chgData name="Scott McKinley" userId="fc26d78fd61fb493" providerId="LiveId" clId="{1B672A52-6000-4F81-AC11-3BF827F5E56D}" dt="2018-03-31T03:20:12.365" v="502" actId="1076"/>
        <pc:sldMkLst>
          <pc:docMk/>
          <pc:sldMk cId="2242470579" sldId="258"/>
        </pc:sldMkLst>
        <pc:spChg chg="mod">
          <ac:chgData name="Scott McKinley" userId="fc26d78fd61fb493" providerId="LiveId" clId="{1B672A52-6000-4F81-AC11-3BF827F5E56D}" dt="2018-03-31T03:20:12.365" v="502" actId="1076"/>
          <ac:spMkLst>
            <pc:docMk/>
            <pc:sldMk cId="2242470579" sldId="258"/>
            <ac:spMk id="2" creationId="{DCE357E9-2561-4289-8F49-BA8679C0C40A}"/>
          </ac:spMkLst>
        </pc:spChg>
        <pc:spChg chg="del">
          <ac:chgData name="Scott McKinley" userId="fc26d78fd61fb493" providerId="LiveId" clId="{1B672A52-6000-4F81-AC11-3BF827F5E56D}" dt="2018-03-31T03:19:52.959" v="488" actId="478"/>
          <ac:spMkLst>
            <pc:docMk/>
            <pc:sldMk cId="2242470579" sldId="258"/>
            <ac:spMk id="3" creationId="{BEF455C1-6643-4489-9F73-C7EDD571E09F}"/>
          </ac:spMkLst>
        </pc:spChg>
        <pc:spChg chg="add del mod">
          <ac:chgData name="Scott McKinley" userId="fc26d78fd61fb493" providerId="LiveId" clId="{1B672A52-6000-4F81-AC11-3BF827F5E56D}" dt="2018-03-31T03:19:54.930" v="489" actId="478"/>
          <ac:spMkLst>
            <pc:docMk/>
            <pc:sldMk cId="2242470579" sldId="258"/>
            <ac:spMk id="5" creationId="{F8102091-5FC2-4D2A-8DC7-49628E2C904F}"/>
          </ac:spMkLst>
        </pc:spChg>
      </pc:sldChg>
      <pc:sldChg chg="addSp delSp modSp add ord">
        <pc:chgData name="Scott McKinley" userId="fc26d78fd61fb493" providerId="LiveId" clId="{1B672A52-6000-4F81-AC11-3BF827F5E56D}" dt="2018-03-31T03:19:29.086" v="487" actId="20577"/>
        <pc:sldMkLst>
          <pc:docMk/>
          <pc:sldMk cId="1045855961" sldId="259"/>
        </pc:sldMkLst>
        <pc:spChg chg="del mod">
          <ac:chgData name="Scott McKinley" userId="fc26d78fd61fb493" providerId="LiveId" clId="{1B672A52-6000-4F81-AC11-3BF827F5E56D}" dt="2018-03-31T03:12:31.675" v="299" actId="478"/>
          <ac:spMkLst>
            <pc:docMk/>
            <pc:sldMk cId="1045855961" sldId="259"/>
            <ac:spMk id="2" creationId="{DCE357E9-2561-4289-8F49-BA8679C0C40A}"/>
          </ac:spMkLst>
        </pc:spChg>
        <pc:spChg chg="mod">
          <ac:chgData name="Scott McKinley" userId="fc26d78fd61fb493" providerId="LiveId" clId="{1B672A52-6000-4F81-AC11-3BF827F5E56D}" dt="2018-03-31T03:19:29.086" v="487" actId="20577"/>
          <ac:spMkLst>
            <pc:docMk/>
            <pc:sldMk cId="1045855961" sldId="259"/>
            <ac:spMk id="3" creationId="{BEF455C1-6643-4489-9F73-C7EDD571E09F}"/>
          </ac:spMkLst>
        </pc:spChg>
        <pc:spChg chg="add mod">
          <ac:chgData name="Scott McKinley" userId="fc26d78fd61fb493" providerId="LiveId" clId="{1B672A52-6000-4F81-AC11-3BF827F5E56D}" dt="2018-03-31T03:12:52.926" v="323" actId="20577"/>
          <ac:spMkLst>
            <pc:docMk/>
            <pc:sldMk cId="1045855961" sldId="259"/>
            <ac:spMk id="5" creationId="{80CC5D0E-26AC-4A1F-A0D3-A6F026339863}"/>
          </ac:spMkLst>
        </pc:spChg>
      </pc:sldChg>
      <pc:sldChg chg="add del">
        <pc:chgData name="Scott McKinley" userId="fc26d78fd61fb493" providerId="LiveId" clId="{1B672A52-6000-4F81-AC11-3BF827F5E56D}" dt="2018-03-31T04:34:15.111" v="1742" actId="2696"/>
        <pc:sldMkLst>
          <pc:docMk/>
          <pc:sldMk cId="3887506028" sldId="260"/>
        </pc:sldMkLst>
      </pc:sldChg>
      <pc:sldChg chg="add del">
        <pc:chgData name="Scott McKinley" userId="fc26d78fd61fb493" providerId="LiveId" clId="{1B672A52-6000-4F81-AC11-3BF827F5E56D}" dt="2018-03-31T03:58:32.451" v="1362" actId="2696"/>
        <pc:sldMkLst>
          <pc:docMk/>
          <pc:sldMk cId="1759800488" sldId="261"/>
        </pc:sldMkLst>
      </pc:sldChg>
      <pc:sldChg chg="add del">
        <pc:chgData name="Scott McKinley" userId="fc26d78fd61fb493" providerId="LiveId" clId="{1B672A52-6000-4F81-AC11-3BF827F5E56D}" dt="2018-03-31T03:58:31.524" v="1361" actId="2696"/>
        <pc:sldMkLst>
          <pc:docMk/>
          <pc:sldMk cId="157051386" sldId="262"/>
        </pc:sldMkLst>
      </pc:sldChg>
      <pc:sldChg chg="add del">
        <pc:chgData name="Scott McKinley" userId="fc26d78fd61fb493" providerId="LiveId" clId="{1B672A52-6000-4F81-AC11-3BF827F5E56D}" dt="2018-03-31T03:58:30.962" v="1360" actId="2696"/>
        <pc:sldMkLst>
          <pc:docMk/>
          <pc:sldMk cId="3511531386" sldId="263"/>
        </pc:sldMkLst>
      </pc:sldChg>
      <pc:sldChg chg="addSp delSp modSp add del">
        <pc:chgData name="Scott McKinley" userId="fc26d78fd61fb493" providerId="LiveId" clId="{1B672A52-6000-4F81-AC11-3BF827F5E56D}" dt="2018-03-31T03:58:29.846" v="1359" actId="2696"/>
        <pc:sldMkLst>
          <pc:docMk/>
          <pc:sldMk cId="1694152607" sldId="264"/>
        </pc:sldMkLst>
        <pc:spChg chg="mod">
          <ac:chgData name="Scott McKinley" userId="fc26d78fd61fb493" providerId="LiveId" clId="{1B672A52-6000-4F81-AC11-3BF827F5E56D}" dt="2018-03-31T03:58:11.513" v="1356" actId="1076"/>
          <ac:spMkLst>
            <pc:docMk/>
            <pc:sldMk cId="1694152607" sldId="264"/>
            <ac:spMk id="2" creationId="{DCE357E9-2561-4289-8F49-BA8679C0C40A}"/>
          </ac:spMkLst>
        </pc:spChg>
        <pc:spChg chg="del">
          <ac:chgData name="Scott McKinley" userId="fc26d78fd61fb493" providerId="LiveId" clId="{1B672A52-6000-4F81-AC11-3BF827F5E56D}" dt="2018-03-31T03:57:44.457" v="1354" actId="478"/>
          <ac:spMkLst>
            <pc:docMk/>
            <pc:sldMk cId="1694152607" sldId="264"/>
            <ac:spMk id="3" creationId="{BEF455C1-6643-4489-9F73-C7EDD571E09F}"/>
          </ac:spMkLst>
        </pc:spChg>
        <pc:spChg chg="add mod">
          <ac:chgData name="Scott McKinley" userId="fc26d78fd61fb493" providerId="LiveId" clId="{1B672A52-6000-4F81-AC11-3BF827F5E56D}" dt="2018-03-31T03:58:21.346" v="1357" actId="1076"/>
          <ac:spMkLst>
            <pc:docMk/>
            <pc:sldMk cId="1694152607" sldId="264"/>
            <ac:spMk id="4" creationId="{E7779453-89E1-4608-9C80-19E4FDBDB40C}"/>
          </ac:spMkLst>
        </pc:spChg>
      </pc:sldChg>
      <pc:sldChg chg="addSp delSp modSp add">
        <pc:chgData name="Scott McKinley" userId="fc26d78fd61fb493" providerId="LiveId" clId="{1B672A52-6000-4F81-AC11-3BF827F5E56D}" dt="2018-03-31T04:34:01.359" v="1739" actId="478"/>
        <pc:sldMkLst>
          <pc:docMk/>
          <pc:sldMk cId="2426346734" sldId="265"/>
        </pc:sldMkLst>
        <pc:spChg chg="mod">
          <ac:chgData name="Scott McKinley" userId="fc26d78fd61fb493" providerId="LiveId" clId="{1B672A52-6000-4F81-AC11-3BF827F5E56D}" dt="2018-03-31T03:58:43.206" v="1380" actId="20577"/>
          <ac:spMkLst>
            <pc:docMk/>
            <pc:sldMk cId="2426346734" sldId="265"/>
            <ac:spMk id="2" creationId="{DCE357E9-2561-4289-8F49-BA8679C0C40A}"/>
          </ac:spMkLst>
        </pc:spChg>
        <pc:spChg chg="mod">
          <ac:chgData name="Scott McKinley" userId="fc26d78fd61fb493" providerId="LiveId" clId="{1B672A52-6000-4F81-AC11-3BF827F5E56D}" dt="2018-03-31T03:59:48.560" v="1481" actId="14100"/>
          <ac:spMkLst>
            <pc:docMk/>
            <pc:sldMk cId="2426346734" sldId="265"/>
            <ac:spMk id="3" creationId="{BEF455C1-6643-4489-9F73-C7EDD571E09F}"/>
          </ac:spMkLst>
        </pc:spChg>
        <pc:picChg chg="add del mod">
          <ac:chgData name="Scott McKinley" userId="fc26d78fd61fb493" providerId="LiveId" clId="{1B672A52-6000-4F81-AC11-3BF827F5E56D}" dt="2018-03-31T04:18:25.403" v="1484" actId="478"/>
          <ac:picMkLst>
            <pc:docMk/>
            <pc:sldMk cId="2426346734" sldId="265"/>
            <ac:picMk id="4" creationId="{58600D61-6879-4E71-B7D7-1772F64372B1}"/>
          </ac:picMkLst>
        </pc:picChg>
        <pc:picChg chg="add mod">
          <ac:chgData name="Scott McKinley" userId="fc26d78fd61fb493" providerId="LiveId" clId="{1B672A52-6000-4F81-AC11-3BF827F5E56D}" dt="2018-03-31T04:19:28.555" v="1495" actId="14100"/>
          <ac:picMkLst>
            <pc:docMk/>
            <pc:sldMk cId="2426346734" sldId="265"/>
            <ac:picMk id="5" creationId="{46093332-0928-433E-B8F3-372A42DBC20B}"/>
          </ac:picMkLst>
        </pc:picChg>
        <pc:picChg chg="add mod">
          <ac:chgData name="Scott McKinley" userId="fc26d78fd61fb493" providerId="LiveId" clId="{1B672A52-6000-4F81-AC11-3BF827F5E56D}" dt="2018-03-31T04:22:25.868" v="1500" actId="1076"/>
          <ac:picMkLst>
            <pc:docMk/>
            <pc:sldMk cId="2426346734" sldId="265"/>
            <ac:picMk id="7" creationId="{85C67245-F7CA-4B09-B820-BA09D530B8DE}"/>
          </ac:picMkLst>
        </pc:picChg>
        <pc:picChg chg="add del">
          <ac:chgData name="Scott McKinley" userId="fc26d78fd61fb493" providerId="LiveId" clId="{1B672A52-6000-4F81-AC11-3BF827F5E56D}" dt="2018-03-31T04:34:01.359" v="1739" actId="478"/>
          <ac:picMkLst>
            <pc:docMk/>
            <pc:sldMk cId="2426346734" sldId="265"/>
            <ac:picMk id="9" creationId="{9891BF68-E144-4117-9DB1-0F73689902F8}"/>
          </ac:picMkLst>
        </pc:picChg>
        <pc:picChg chg="del mod">
          <ac:chgData name="Scott McKinley" userId="fc26d78fd61fb493" providerId="LiveId" clId="{1B672A52-6000-4F81-AC11-3BF827F5E56D}" dt="2018-03-31T04:22:47.322" v="1504" actId="478"/>
          <ac:picMkLst>
            <pc:docMk/>
            <pc:sldMk cId="2426346734" sldId="265"/>
            <ac:picMk id="11" creationId="{99D04D67-DB7B-4A6A-ABB9-22AFC6A187D4}"/>
          </ac:picMkLst>
        </pc:picChg>
      </pc:sldChg>
      <pc:sldChg chg="addSp delSp modSp add">
        <pc:chgData name="Scott McKinley" userId="fc26d78fd61fb493" providerId="LiveId" clId="{1B672A52-6000-4F81-AC11-3BF827F5E56D}" dt="2018-03-31T04:33:26.030" v="1737" actId="14100"/>
        <pc:sldMkLst>
          <pc:docMk/>
          <pc:sldMk cId="596803577" sldId="266"/>
        </pc:sldMkLst>
        <pc:spChg chg="mod">
          <ac:chgData name="Scott McKinley" userId="fc26d78fd61fb493" providerId="LiveId" clId="{1B672A52-6000-4F81-AC11-3BF827F5E56D}" dt="2018-03-31T04:24:24.347" v="1523" actId="20577"/>
          <ac:spMkLst>
            <pc:docMk/>
            <pc:sldMk cId="596803577" sldId="266"/>
            <ac:spMk id="2" creationId="{DCE357E9-2561-4289-8F49-BA8679C0C40A}"/>
          </ac:spMkLst>
        </pc:spChg>
        <pc:spChg chg="mod">
          <ac:chgData name="Scott McKinley" userId="fc26d78fd61fb493" providerId="LiveId" clId="{1B672A52-6000-4F81-AC11-3BF827F5E56D}" dt="2018-03-31T04:27:59.307" v="1724" actId="20577"/>
          <ac:spMkLst>
            <pc:docMk/>
            <pc:sldMk cId="596803577" sldId="266"/>
            <ac:spMk id="3" creationId="{BEF455C1-6643-4489-9F73-C7EDD571E09F}"/>
          </ac:spMkLst>
        </pc:spChg>
        <pc:picChg chg="del mod">
          <ac:chgData name="Scott McKinley" userId="fc26d78fd61fb493" providerId="LiveId" clId="{1B672A52-6000-4F81-AC11-3BF827F5E56D}" dt="2018-03-31T04:24:35.797" v="1528" actId="478"/>
          <ac:picMkLst>
            <pc:docMk/>
            <pc:sldMk cId="596803577" sldId="266"/>
            <ac:picMk id="5" creationId="{46093332-0928-433E-B8F3-372A42DBC20B}"/>
          </ac:picMkLst>
        </pc:picChg>
        <pc:picChg chg="add del">
          <ac:chgData name="Scott McKinley" userId="fc26d78fd61fb493" providerId="LiveId" clId="{1B672A52-6000-4F81-AC11-3BF827F5E56D}" dt="2018-03-31T04:28:46.778" v="1727" actId="478"/>
          <ac:picMkLst>
            <pc:docMk/>
            <pc:sldMk cId="596803577" sldId="266"/>
            <ac:picMk id="6" creationId="{9B6A595C-91B7-45A4-A945-17F5EDFD67E0}"/>
          </ac:picMkLst>
        </pc:picChg>
        <pc:picChg chg="del mod">
          <ac:chgData name="Scott McKinley" userId="fc26d78fd61fb493" providerId="LiveId" clId="{1B672A52-6000-4F81-AC11-3BF827F5E56D}" dt="2018-03-31T04:28:21.565" v="1725" actId="478"/>
          <ac:picMkLst>
            <pc:docMk/>
            <pc:sldMk cId="596803577" sldId="266"/>
            <ac:picMk id="7" creationId="{85C67245-F7CA-4B09-B820-BA09D530B8DE}"/>
          </ac:picMkLst>
        </pc:picChg>
        <pc:picChg chg="add mod">
          <ac:chgData name="Scott McKinley" userId="fc26d78fd61fb493" providerId="LiveId" clId="{1B672A52-6000-4F81-AC11-3BF827F5E56D}" dt="2018-03-31T04:33:26.030" v="1737" actId="14100"/>
          <ac:picMkLst>
            <pc:docMk/>
            <pc:sldMk cId="596803577" sldId="266"/>
            <ac:picMk id="8" creationId="{190D5DC6-3053-4C25-8C45-7CA96CABE68C}"/>
          </ac:picMkLst>
        </pc:picChg>
      </pc:sldChg>
      <pc:sldChg chg="add del">
        <pc:chgData name="Scott McKinley" userId="fc26d78fd61fb493" providerId="LiveId" clId="{1B672A52-6000-4F81-AC11-3BF827F5E56D}" dt="2018-03-31T04:24:16.673" v="1506"/>
        <pc:sldMkLst>
          <pc:docMk/>
          <pc:sldMk cId="1341519889" sldId="266"/>
        </pc:sldMkLst>
      </pc:sldChg>
      <pc:sldChg chg="addSp modSp add ord">
        <pc:chgData name="Scott McKinley" userId="fc26d78fd61fb493" providerId="LiveId" clId="{1B672A52-6000-4F81-AC11-3BF827F5E56D}" dt="2018-03-31T05:47:34.870" v="1938" actId="1076"/>
        <pc:sldMkLst>
          <pc:docMk/>
          <pc:sldMk cId="2545338120" sldId="267"/>
        </pc:sldMkLst>
        <pc:spChg chg="mod">
          <ac:chgData name="Scott McKinley" userId="fc26d78fd61fb493" providerId="LiveId" clId="{1B672A52-6000-4F81-AC11-3BF827F5E56D}" dt="2018-03-31T05:13:22.940" v="1764" actId="20577"/>
          <ac:spMkLst>
            <pc:docMk/>
            <pc:sldMk cId="2545338120" sldId="267"/>
            <ac:spMk id="2" creationId="{DCE357E9-2561-4289-8F49-BA8679C0C40A}"/>
          </ac:spMkLst>
        </pc:spChg>
        <pc:spChg chg="mod">
          <ac:chgData name="Scott McKinley" userId="fc26d78fd61fb493" providerId="LiveId" clId="{1B672A52-6000-4F81-AC11-3BF827F5E56D}" dt="2018-03-31T05:24:31.288" v="1932" actId="1076"/>
          <ac:spMkLst>
            <pc:docMk/>
            <pc:sldMk cId="2545338120" sldId="267"/>
            <ac:spMk id="3" creationId="{BEF455C1-6643-4489-9F73-C7EDD571E09F}"/>
          </ac:spMkLst>
        </pc:spChg>
        <pc:picChg chg="add mod">
          <ac:chgData name="Scott McKinley" userId="fc26d78fd61fb493" providerId="LiveId" clId="{1B672A52-6000-4F81-AC11-3BF827F5E56D}" dt="2018-03-31T05:47:34.870" v="1938" actId="1076"/>
          <ac:picMkLst>
            <pc:docMk/>
            <pc:sldMk cId="2545338120" sldId="267"/>
            <ac:picMk id="5" creationId="{2EA148F2-38B4-4995-A1E0-CF7EE2B0177D}"/>
          </ac:picMkLst>
        </pc:picChg>
      </pc:sldChg>
      <pc:sldMasterChg chg="modSp modSldLayout">
        <pc:chgData name="Scott McKinley" userId="fc26d78fd61fb493" providerId="LiveId" clId="{1B672A52-6000-4F81-AC11-3BF827F5E56D}" dt="2018-03-31T02:46:22.324" v="0"/>
        <pc:sldMasterMkLst>
          <pc:docMk/>
          <pc:sldMasterMk cId="3584606947" sldId="2147483648"/>
        </pc:sldMasterMkLst>
        <pc:spChg chg="mod">
          <ac:chgData name="Scott McKinley" userId="fc26d78fd61fb493" providerId="LiveId" clId="{1B672A52-6000-4F81-AC11-3BF827F5E56D}" dt="2018-03-31T02:46:22.324" v="0"/>
          <ac:spMkLst>
            <pc:docMk/>
            <pc:sldMasterMk cId="3584606947" sldId="2147483648"/>
            <ac:spMk id="2" creationId="{D164568B-E025-4120-8C60-A4D91B6953B6}"/>
          </ac:spMkLst>
        </pc:spChg>
        <pc:spChg chg="mod">
          <ac:chgData name="Scott McKinley" userId="fc26d78fd61fb493" providerId="LiveId" clId="{1B672A52-6000-4F81-AC11-3BF827F5E56D}" dt="2018-03-31T02:46:22.324" v="0"/>
          <ac:spMkLst>
            <pc:docMk/>
            <pc:sldMasterMk cId="3584606947" sldId="2147483648"/>
            <ac:spMk id="3" creationId="{441C2B33-B147-41F7-897E-83DDBA1DED42}"/>
          </ac:spMkLst>
        </pc:spChg>
        <pc:spChg chg="mod">
          <ac:chgData name="Scott McKinley" userId="fc26d78fd61fb493" providerId="LiveId" clId="{1B672A52-6000-4F81-AC11-3BF827F5E56D}" dt="2018-03-31T02:46:22.324" v="0"/>
          <ac:spMkLst>
            <pc:docMk/>
            <pc:sldMasterMk cId="3584606947" sldId="2147483648"/>
            <ac:spMk id="4" creationId="{60A6460C-7A52-4D1F-B2E8-B21BC3F08B28}"/>
          </ac:spMkLst>
        </pc:spChg>
        <pc:spChg chg="mod">
          <ac:chgData name="Scott McKinley" userId="fc26d78fd61fb493" providerId="LiveId" clId="{1B672A52-6000-4F81-AC11-3BF827F5E56D}" dt="2018-03-31T02:46:22.324" v="0"/>
          <ac:spMkLst>
            <pc:docMk/>
            <pc:sldMasterMk cId="3584606947" sldId="2147483648"/>
            <ac:spMk id="5" creationId="{992BD1C3-D7A4-4D0B-B7DE-343305D4A8E3}"/>
          </ac:spMkLst>
        </pc:spChg>
        <pc:spChg chg="mod">
          <ac:chgData name="Scott McKinley" userId="fc26d78fd61fb493" providerId="LiveId" clId="{1B672A52-6000-4F81-AC11-3BF827F5E56D}" dt="2018-03-31T02:46:22.324" v="0"/>
          <ac:spMkLst>
            <pc:docMk/>
            <pc:sldMasterMk cId="3584606947" sldId="2147483648"/>
            <ac:spMk id="6" creationId="{8DC92F04-83ED-4B68-868E-4A2DAB0A73A2}"/>
          </ac:spMkLst>
        </pc:spChg>
        <pc:sldLayoutChg chg="modSp">
          <pc:chgData name="Scott McKinley" userId="fc26d78fd61fb493" providerId="LiveId" clId="{1B672A52-6000-4F81-AC11-3BF827F5E56D}" dt="2018-03-31T02:46:22.324" v="0"/>
          <pc:sldLayoutMkLst>
            <pc:docMk/>
            <pc:sldMasterMk cId="3584606947" sldId="2147483648"/>
            <pc:sldLayoutMk cId="280409475" sldId="2147483649"/>
          </pc:sldLayoutMkLst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280409475" sldId="2147483649"/>
              <ac:spMk id="2" creationId="{521EDE87-7E50-48D1-BD9F-1F20CCE76A0A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280409475" sldId="2147483649"/>
              <ac:spMk id="3" creationId="{AFDA7410-4D7D-46CE-957D-C5A58FEA9546}"/>
            </ac:spMkLst>
          </pc:spChg>
        </pc:sldLayoutChg>
        <pc:sldLayoutChg chg="modSp">
          <pc:chgData name="Scott McKinley" userId="fc26d78fd61fb493" providerId="LiveId" clId="{1B672A52-6000-4F81-AC11-3BF827F5E56D}" dt="2018-03-31T02:46:22.324" v="0"/>
          <pc:sldLayoutMkLst>
            <pc:docMk/>
            <pc:sldMasterMk cId="3584606947" sldId="2147483648"/>
            <pc:sldLayoutMk cId="53800559" sldId="2147483651"/>
          </pc:sldLayoutMkLst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53800559" sldId="2147483651"/>
              <ac:spMk id="2" creationId="{F0D5C109-DBA5-4ADB-9271-95AB0A8EC097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53800559" sldId="2147483651"/>
              <ac:spMk id="3" creationId="{8AF858DF-B895-4F11-99C0-36B6D88D3C16}"/>
            </ac:spMkLst>
          </pc:spChg>
        </pc:sldLayoutChg>
        <pc:sldLayoutChg chg="modSp">
          <pc:chgData name="Scott McKinley" userId="fc26d78fd61fb493" providerId="LiveId" clId="{1B672A52-6000-4F81-AC11-3BF827F5E56D}" dt="2018-03-31T02:46:22.324" v="0"/>
          <pc:sldLayoutMkLst>
            <pc:docMk/>
            <pc:sldMasterMk cId="3584606947" sldId="2147483648"/>
            <pc:sldLayoutMk cId="1713851532" sldId="2147483652"/>
          </pc:sldLayoutMkLst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1713851532" sldId="2147483652"/>
              <ac:spMk id="3" creationId="{425FE743-D696-461A-BCC8-A396FE867334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1713851532" sldId="2147483652"/>
              <ac:spMk id="4" creationId="{1F12077F-B5C7-4831-842D-36F4F6119AB9}"/>
            </ac:spMkLst>
          </pc:spChg>
        </pc:sldLayoutChg>
        <pc:sldLayoutChg chg="modSp">
          <pc:chgData name="Scott McKinley" userId="fc26d78fd61fb493" providerId="LiveId" clId="{1B672A52-6000-4F81-AC11-3BF827F5E56D}" dt="2018-03-31T02:46:22.324" v="0"/>
          <pc:sldLayoutMkLst>
            <pc:docMk/>
            <pc:sldMasterMk cId="3584606947" sldId="2147483648"/>
            <pc:sldLayoutMk cId="2344664306" sldId="2147483653"/>
          </pc:sldLayoutMkLst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2344664306" sldId="2147483653"/>
              <ac:spMk id="2" creationId="{BC862935-A895-4923-BB95-F32AFE8779C9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2344664306" sldId="2147483653"/>
              <ac:spMk id="3" creationId="{EFA05B26-71E4-47F7-80AD-8D47510BE88A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2344664306" sldId="2147483653"/>
              <ac:spMk id="4" creationId="{DC04D826-FD2B-4217-9B9E-F9C61569755C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2344664306" sldId="2147483653"/>
              <ac:spMk id="5" creationId="{E8C22B7C-265A-4CD3-A78F-25978E6F35BE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2344664306" sldId="2147483653"/>
              <ac:spMk id="6" creationId="{44B1BC7E-9F12-47FD-9BE8-5FB116E09508}"/>
            </ac:spMkLst>
          </pc:spChg>
        </pc:sldLayoutChg>
        <pc:sldLayoutChg chg="modSp">
          <pc:chgData name="Scott McKinley" userId="fc26d78fd61fb493" providerId="LiveId" clId="{1B672A52-6000-4F81-AC11-3BF827F5E56D}" dt="2018-03-31T02:46:22.324" v="0"/>
          <pc:sldLayoutMkLst>
            <pc:docMk/>
            <pc:sldMasterMk cId="3584606947" sldId="2147483648"/>
            <pc:sldLayoutMk cId="1127589838" sldId="2147483656"/>
          </pc:sldLayoutMkLst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1127589838" sldId="2147483656"/>
              <ac:spMk id="2" creationId="{7C19A288-8DD8-4290-8286-D56E9C40CF16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1127589838" sldId="2147483656"/>
              <ac:spMk id="3" creationId="{C1DFD275-15DF-4D83-9F10-8713B5D4CF1E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1127589838" sldId="2147483656"/>
              <ac:spMk id="4" creationId="{31EE44F3-1CF5-44BC-A16A-ACEEA8D857BC}"/>
            </ac:spMkLst>
          </pc:spChg>
        </pc:sldLayoutChg>
        <pc:sldLayoutChg chg="modSp">
          <pc:chgData name="Scott McKinley" userId="fc26d78fd61fb493" providerId="LiveId" clId="{1B672A52-6000-4F81-AC11-3BF827F5E56D}" dt="2018-03-31T02:46:22.324" v="0"/>
          <pc:sldLayoutMkLst>
            <pc:docMk/>
            <pc:sldMasterMk cId="3584606947" sldId="2147483648"/>
            <pc:sldLayoutMk cId="3388082290" sldId="2147483657"/>
          </pc:sldLayoutMkLst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3388082290" sldId="2147483657"/>
              <ac:spMk id="2" creationId="{8D62FD18-9171-4745-968A-3610B59EEF6A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3388082290" sldId="2147483657"/>
              <ac:spMk id="3" creationId="{D377A07C-A423-48D6-AB87-E11FA31338DA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3388082290" sldId="2147483657"/>
              <ac:spMk id="4" creationId="{B0DC151E-16B4-40FF-B109-7F15855BF6DD}"/>
            </ac:spMkLst>
          </pc:spChg>
        </pc:sldLayoutChg>
        <pc:sldLayoutChg chg="modSp">
          <pc:chgData name="Scott McKinley" userId="fc26d78fd61fb493" providerId="LiveId" clId="{1B672A52-6000-4F81-AC11-3BF827F5E56D}" dt="2018-03-31T02:46:22.324" v="0"/>
          <pc:sldLayoutMkLst>
            <pc:docMk/>
            <pc:sldMasterMk cId="3584606947" sldId="2147483648"/>
            <pc:sldLayoutMk cId="395588220" sldId="2147483659"/>
          </pc:sldLayoutMkLst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395588220" sldId="2147483659"/>
              <ac:spMk id="2" creationId="{4ECDB8DC-440F-439B-9880-60939E8EFF88}"/>
            </ac:spMkLst>
          </pc:spChg>
          <pc:spChg chg="mod">
            <ac:chgData name="Scott McKinley" userId="fc26d78fd61fb493" providerId="LiveId" clId="{1B672A52-6000-4F81-AC11-3BF827F5E56D}" dt="2018-03-31T02:46:22.324" v="0"/>
            <ac:spMkLst>
              <pc:docMk/>
              <pc:sldMasterMk cId="3584606947" sldId="2147483648"/>
              <pc:sldLayoutMk cId="395588220" sldId="2147483659"/>
              <ac:spMk id="3" creationId="{D80A6921-DF6B-4919-A8DD-ACF22D8F32B7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9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9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9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3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7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2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38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9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55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33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D1C77-CE5C-4D5D-A8CA-67FE00E1C2AF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27A40E-299B-4F2C-853D-2C3BE12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67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357E9-2561-4289-8F49-BA8679C0C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07265"/>
            <a:ext cx="7772400" cy="2001797"/>
          </a:xfrm>
        </p:spPr>
        <p:txBody>
          <a:bodyPr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Recalibrating Strong-line Metallicity Diagnostics for z~1 Chemical Enrichment Studies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F455C1-6643-4489-9F73-C7EDD571E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40931"/>
            <a:ext cx="6858000" cy="16557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Scott McKinley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Mentor: Dr. Chun Ly, MMT Queue Observer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2018 Arizona Space Grant Symposium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April 14, 2018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FB0B02-EF6A-4315-B54B-CBDFA93E87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94" y="5448553"/>
            <a:ext cx="1090863" cy="10908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AE2721-7DB6-4AB1-BE57-10D63C2EAB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664" y="5448553"/>
            <a:ext cx="1286671" cy="10679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9D04D67-DB7B-4A6A-ABB9-22AFC6A187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242" y="5145489"/>
            <a:ext cx="1090864" cy="145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46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357E9-2561-4289-8F49-BA8679C0C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7614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Metallicity of Galaxies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F455C1-6643-4489-9F73-C7EDD571E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3177"/>
            <a:ext cx="7886700" cy="4643786"/>
          </a:xfrm>
        </p:spPr>
        <p:txBody>
          <a:bodyPr>
            <a:normAutofit/>
          </a:bodyPr>
          <a:lstStyle/>
          <a:p>
            <a:pPr marL="365760" indent="-36576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it isn’t Hydrogen or Helium, it’s a metal.</a:t>
            </a:r>
          </a:p>
          <a:p>
            <a:pPr marL="365760" indent="-365760"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gas-phase metal abundance changes with star formation and supernova feedback mechanisms.</a:t>
            </a:r>
          </a:p>
          <a:p>
            <a:pPr marL="365760" indent="-365760"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Metallicity characterizations of nearby galaxies do not apply to distant galaxies.</a:t>
            </a:r>
          </a:p>
          <a:p>
            <a:pPr marL="365760" indent="-365760"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study interstellar gas emission lines coming from galaxies that formed 8 billion years ago.</a:t>
            </a:r>
          </a:p>
          <a:p>
            <a:pPr marL="365760" indent="-36576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D04D67-DB7B-4A6A-ABB9-22AFC6A187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242" y="5145489"/>
            <a:ext cx="1090864" cy="145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844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357E9-2561-4289-8F49-BA8679C0C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7614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Spectroscopic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F455C1-6643-4489-9F73-C7EDD571E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3177"/>
            <a:ext cx="7746724" cy="918475"/>
          </a:xfrm>
        </p:spPr>
        <p:txBody>
          <a:bodyPr>
            <a:normAutofit lnSpcReduction="10000"/>
          </a:bodyPr>
          <a:lstStyle/>
          <a:p>
            <a:pPr marL="365760" indent="-365760">
              <a:lnSpc>
                <a:spcPct val="10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Spectroscopic data collected by the Gemini, MMT, and NASA’s Keck telescopes.</a:t>
            </a:r>
          </a:p>
          <a:p>
            <a:pPr marL="365760" indent="-365760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093332-0928-433E-B8F3-372A42DBC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275" y="2716366"/>
            <a:ext cx="4229649" cy="29816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C67245-F7CA-4B09-B820-BA09D530B8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6105" y="2576945"/>
            <a:ext cx="3910842" cy="390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346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357E9-2561-4289-8F49-BA8679C0C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7614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Data Reduction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F455C1-6643-4489-9F73-C7EDD571E0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3177"/>
            <a:ext cx="3943350" cy="4716483"/>
          </a:xfrm>
        </p:spPr>
        <p:txBody>
          <a:bodyPr>
            <a:normAutofit/>
          </a:bodyPr>
          <a:lstStyle/>
          <a:p>
            <a:pPr marL="365760" indent="-36576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Separate reduction pipeline for each data set.</a:t>
            </a:r>
          </a:p>
          <a:p>
            <a:pPr marL="365760" indent="-36576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Steps:</a:t>
            </a:r>
          </a:p>
          <a:p>
            <a:pPr marL="822960" lvl="1" indent="-36576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Background subtraction</a:t>
            </a:r>
          </a:p>
          <a:p>
            <a:pPr marL="822960" lvl="1" indent="-36576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Wavelength calibration with OH sky lines</a:t>
            </a:r>
          </a:p>
          <a:p>
            <a:pPr marL="822960" lvl="1" indent="-36576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Image combination</a:t>
            </a:r>
          </a:p>
          <a:p>
            <a:pPr marL="822960" lvl="1" indent="-365760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90D5DC6-3053-4C25-8C45-7CA96CABE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526" y="1436027"/>
            <a:ext cx="3350631" cy="4991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03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357E9-2561-4289-8F49-BA8679C0C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7614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Results and Discussion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BEF455C1-6643-4489-9F73-C7EDD571E0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28650" y="1402548"/>
                <a:ext cx="7886700" cy="4643786"/>
              </a:xfrm>
            </p:spPr>
            <p:txBody>
              <a:bodyPr>
                <a:normAutofit/>
              </a:bodyPr>
              <a:lstStyle/>
              <a:p>
                <a:pPr marL="365760" indent="-365760"/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Metallicity parameters</a:t>
                </a:r>
              </a:p>
              <a:p>
                <a:pPr marL="822960" lvl="1" indent="-365760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- ratio of Oxygen to Hydrogen line strengths</a:t>
                </a:r>
              </a:p>
              <a:p>
                <a:pPr marL="822960" lvl="1" indent="-365760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- ratio of Oxygen line strengths</a:t>
                </a:r>
              </a:p>
              <a:p>
                <a:pPr marL="822960" lvl="1" indent="-365760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- electron temperature </a:t>
                </a:r>
              </a:p>
            </p:txBody>
          </p:sp>
        </mc:Choice>
        <mc:Fallback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BEF455C1-6643-4489-9F73-C7EDD571E0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402548"/>
                <a:ext cx="7886700" cy="4643786"/>
              </a:xfrm>
              <a:blipFill>
                <a:blip r:embed="rId2"/>
                <a:stretch>
                  <a:fillRect l="-1391" t="-2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>
            <a:extLst>
              <a:ext uri="{FF2B5EF4-FFF2-40B4-BE49-F238E27FC236}">
                <a16:creationId xmlns:a16="http://schemas.microsoft.com/office/drawing/2014/main" id="{99D04D67-DB7B-4A6A-ABB9-22AFC6A187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242" y="5145489"/>
            <a:ext cx="1090864" cy="14563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A148F2-38B4-4995-A1E0-CF7EE2B0177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68" y="3128212"/>
            <a:ext cx="4823664" cy="334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38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EF455C1-6643-4489-9F73-C7EDD571E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Dr. Chun Ly</a:t>
            </a:r>
          </a:p>
          <a:p>
            <a:pPr marL="0" indent="0" algn="ctr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Arizona Space Grant Consortium</a:t>
            </a:r>
          </a:p>
          <a:p>
            <a:pPr marL="0" indent="0" algn="ctr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UA Space Grant organizers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FB0B02-EF6A-4315-B54B-CBDFA93E87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94" y="5448553"/>
            <a:ext cx="1090863" cy="10908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AE2721-7DB6-4AB1-BE57-10D63C2EAB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664" y="5448553"/>
            <a:ext cx="1286671" cy="10679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9D04D67-DB7B-4A6A-ABB9-22AFC6A187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242" y="5145489"/>
            <a:ext cx="1090864" cy="1456304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80CC5D0E-26AC-4A1F-A0D3-A6F026339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</p:spTree>
    <p:extLst>
      <p:ext uri="{BB962C8B-B14F-4D97-AF65-F5344CB8AC3E}">
        <p14:creationId xmlns:p14="http://schemas.microsoft.com/office/powerpoint/2010/main" val="104585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357E9-2561-4289-8F49-BA8679C0C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1116865"/>
            <a:ext cx="7772400" cy="2001797"/>
          </a:xfrm>
        </p:spPr>
        <p:txBody>
          <a:bodyPr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FB0B02-EF6A-4315-B54B-CBDFA93E87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894" y="5448553"/>
            <a:ext cx="1090863" cy="10908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AE2721-7DB6-4AB1-BE57-10D63C2EAB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664" y="5448553"/>
            <a:ext cx="1286671" cy="10679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9D04D67-DB7B-4A6A-ABB9-22AFC6A187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242" y="5145489"/>
            <a:ext cx="1090864" cy="145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470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</TotalTime>
  <Words>165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Recalibrating Strong-line Metallicity Diagnostics for z~1 Chemical Enrichment Studies</vt:lpstr>
      <vt:lpstr>Metallicity of Galaxies</vt:lpstr>
      <vt:lpstr>Spectroscopic Data</vt:lpstr>
      <vt:lpstr>Data Reduction</vt:lpstr>
      <vt:lpstr>Results and Discussion</vt:lpstr>
      <vt:lpstr>Acknowledgements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McKinley</dc:creator>
  <cp:lastModifiedBy>Scott McKinley</cp:lastModifiedBy>
  <cp:revision>1</cp:revision>
  <dcterms:created xsi:type="dcterms:W3CDTF">2018-03-31T02:45:33Z</dcterms:created>
  <dcterms:modified xsi:type="dcterms:W3CDTF">2018-03-31T05:47:43Z</dcterms:modified>
</cp:coreProperties>
</file>